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33" d="100"/>
          <a:sy n="33" d="100"/>
        </p:scale>
        <p:origin x="194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BE2F3-6497-DAE2-2645-21A62F43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7A978-1A02-99C8-5027-486F1C71F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8A720-71F7-F12C-12A2-E7802046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396EB-6D04-D362-449F-1439EE35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AC5EB-C54D-AE08-6CDF-8F98D3B0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8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839F9-F450-FFF2-9A3B-46776783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229F6-8122-F958-224E-087D9D5D0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3C6B8-F7F0-FB75-AC91-66D42DB5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B1D84-CC5D-B468-9271-6F142D3E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9DF84-8F72-7A99-FB0D-E5322D5A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13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4F4F41-C06B-0469-911E-7F2950B22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7A3169-3266-6EA6-EC85-ADD6EE012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026C3-9A99-A577-286C-39BFD238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AD198-A204-8C2F-815E-8FA24B83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FDA90-4AF6-9E3A-050B-12778392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EEF3E-3B6B-7A03-E46C-5925E5C7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90666-3DB0-2588-F0E9-685DD6E2E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E9A6F-0D60-2F23-FF01-232E25C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BE7D7-3794-3B0A-0842-8EAD9354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9D4FC-8CEB-2758-5883-A706A7A6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84ADA-A53C-4CA5-BA2B-4094772D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CEA7E8-A87C-9DC4-4FA6-46626FACE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FED91-D2D6-C64B-65D1-4B336ED3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00CB2-C3A5-A0A7-16E2-7182EB8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D26F4-38A6-2669-8472-F6B8F725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6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5074E-4904-054B-77A8-6284365B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D5DF9-C3DC-3DDE-B651-5E9CAD927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12262C-DEF7-49FD-A989-6DEB5E724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147014-0763-6DAF-D71B-3DC8113B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82710-BF8F-0909-3880-EF6D709A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6FF81-114E-BB25-AB08-BC558A1B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ADE1-50EB-1BC6-8690-E5D6C710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2E031-F3DF-E4D1-DF2E-E67B8AE99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E4005-9589-ABC4-009A-D8DB34C21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04EAE-3E65-FE0C-ED03-080623BF4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4306FA-0483-8A41-473A-DB6688DAB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E9AA3-044A-393D-B813-F988E9E3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D2124C-90B2-BBE2-D82B-F8EFCBB4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77B846-E3A8-04D8-A9DF-C0A5A0A5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3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BBA99-D2C5-D6FD-FA2A-BB84C946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88A59E-BD04-CB71-7F24-455E4D2C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E11E3D-2FCC-B6FB-5534-D4D7D9215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5C04DF-3A9D-754F-C49F-2152BC12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F980D2-CD63-5405-706D-5FA17731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04D3AD-4C00-4370-6BD2-8D304567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F5712-D914-C767-5945-1A4E0E8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4DEE-719A-D30B-9A0E-8F740FAC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70ABB-E9C0-3649-2BBF-E2B02D24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4FA50-B9EE-46AC-B0E0-C0F8FD1CA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A6AC3-6C6D-D062-875C-555E1877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BFAA5B-1BCF-CA56-6D3D-3AEAE80F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C35738-47E1-2A90-1B49-A36FB9A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1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964EC-F861-1129-870A-E1501FD6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1845B7-31F7-24EA-D80D-9226AEA5D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ACCD4E-63FC-EFB7-D69C-C04A49EFF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CEA0B-6391-5709-0BEA-95D2A903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E97CF-FA48-244A-5D01-A2C58243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3209BC-E9D8-41A5-90B8-B435958C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0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7B3D03-8F96-4CDC-27C2-B267BB17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F3674A-2319-6081-6008-98EA0D2C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1551E-C363-F3D1-4222-89B538568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F0B1-1CE6-4B09-BBB6-1580D9DD3F09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D1278-6783-3FAC-2C5F-072FEE1E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A7D0C-1A63-CEBC-2BF1-98A034667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20A04-B232-445C-BEE2-5B3560F32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2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D682C8D-ADAE-8C4D-F208-10840D0A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0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플라스틱이(가) 표시된 사진&#10;&#10;자동 생성된 설명">
            <a:extLst>
              <a:ext uri="{FF2B5EF4-FFF2-40B4-BE49-F238E27FC236}">
                <a16:creationId xmlns:a16="http://schemas.microsoft.com/office/drawing/2014/main" id="{F6B2C281-7559-DD24-C594-19C84599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3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F8B7E2-2812-C78E-E79A-52C375BB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1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1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7EF552C-E108-78E7-2F35-3F77E257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5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159044-BD3C-A726-3C96-8D58FB8EC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36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재혁</dc:creator>
  <cp:lastModifiedBy>최 재혁</cp:lastModifiedBy>
  <cp:revision>1</cp:revision>
  <dcterms:created xsi:type="dcterms:W3CDTF">2022-08-17T09:01:34Z</dcterms:created>
  <dcterms:modified xsi:type="dcterms:W3CDTF">2022-08-17T09:03:11Z</dcterms:modified>
</cp:coreProperties>
</file>